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3"/>
  </p:notesMasterIdLst>
  <p:handoutMasterIdLst>
    <p:handoutMasterId r:id="rId104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75652" autoAdjust="0"/>
  </p:normalViewPr>
  <p:slideViewPr>
    <p:cSldViewPr>
      <p:cViewPr>
        <p:scale>
          <a:sx n="70" d="100"/>
          <a:sy n="70" d="100"/>
        </p:scale>
        <p:origin x="-1152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eg"/><Relationship Id="rId4" Type="http://schemas.openxmlformats.org/officeDocument/2006/relationships/hyperlink" Target="http://www.ros.org/wiki/Industria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http://www.aps.anl.gov/epics/index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SBPL%20stick%20window.mp4" TargetMode="Externa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EPS_box_total_HD_1.wmv" TargetMode="Externa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ROSCon2013%20v4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Industrial_Extrinsic_Calibration2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ithub.com/organizations/ros-industrial" TargetMode="External"/><Relationship Id="rId4" Type="http://schemas.openxmlformats.org/officeDocument/2006/relationships/hyperlink" Target="http://answers.ros.org/ques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tumblr.com/" TargetMode="External"/><Relationship Id="rId2" Type="http://schemas.openxmlformats.org/officeDocument/2006/relationships/hyperlink" Target="https://twitter.com/ROSIndust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channel/UCXyGVRiCwUMc1gav-G7z2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hyperlink" Target="http://en.wikipedia.org/wiki/Wiki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answers.ros.org/questio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ups.google.com/group/swri-ros-pkg-dev/boxsubscri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organizations/ros-industrial/dashboard/issue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Instal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1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s.org/doc/groovy/api/industrial_msgs/html/msg/RobotStatus.html" TargetMode="External"/><Relationship Id="rId4" Type="http://schemas.openxmlformats.org/officeDocument/2006/relationships/hyperlink" Target="http://ros.org/doc/api/trajectory_msgs/html/msg/JointTrajectoryPoin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2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simple_mess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2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/Industrial_Robot_Driver_Sp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msg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://ros.org/wiki/industrial_robot_simulator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trajectory_filters" TargetMode="External"/><Relationship Id="rId2" Type="http://schemas.openxmlformats.org/officeDocument/2006/relationships/hyperlink" Target="http://ros.org/wiki/trajectory_filt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3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4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Roadma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ki.ros.org/Senso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Pick%20and%20Place%20Tech%20Clip.mp4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pointclouds.org/" TargetMode="Externa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pcl_ros" TargetMode="External"/><Relationship Id="rId2" Type="http://schemas.openxmlformats.org/officeDocument/2006/relationships/hyperlink" Target="http://ros.org/wiki/vision_opencv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2" Type="http://schemas.openxmlformats.org/officeDocument/2006/relationships/hyperlink" Target="http://www.ros.org/wiki/ar_track_alv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12PebaA" TargetMode="External"/><Relationship Id="rId4" Type="http://schemas.openxmlformats.org/officeDocument/2006/relationships/hyperlink" Target="http://www.ros.org/wiki/robot_self_filter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5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6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</a:t>
            </a:r>
            <a:r>
              <a:rPr lang="en-US" dirty="0" smtClean="0"/>
              <a:t>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</a:t>
            </a:r>
            <a:r>
              <a:rPr lang="en-US" dirty="0" smtClean="0"/>
              <a:t>EPICS library planned 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www.aps.anl.gov/epics/index.php</a:t>
            </a:r>
            <a:r>
              <a:rPr lang="en-US" dirty="0" smtClean="0"/>
              <a:t> )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6" name="EPS_box_total_HD_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381000" y="914400"/>
            <a:ext cx="5164666" cy="290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</a:t>
            </a:r>
            <a:r>
              <a:rPr lang="en-US" dirty="0" smtClean="0"/>
              <a:t>Plan/Scan </a:t>
            </a:r>
            <a:r>
              <a:rPr lang="en-US" dirty="0" smtClean="0"/>
              <a:t>&amp; </a:t>
            </a: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  <a:endParaRPr lang="en-US" sz="2400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  <a:endParaRPr lang="en-US" sz="2400" dirty="0" smtClean="0">
              <a:solidFill>
                <a:srgbClr val="1F497D"/>
              </a:solidFill>
            </a:endParaRP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  <a:endParaRPr lang="en-US" sz="2400" dirty="0" smtClean="0">
              <a:solidFill>
                <a:srgbClr val="1F497D"/>
              </a:solidFill>
            </a:endParaRP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61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</a:t>
            </a:r>
            <a:r>
              <a:rPr lang="en-US" dirty="0" smtClean="0"/>
              <a:t>–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 smtClean="0">
                <a:hlinkClick r:id="rId5"/>
              </a:rPr>
              <a:t>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http://rosindustrial.tumblr.com/</a:t>
            </a:r>
            <a:endParaRPr lang="en-US" dirty="0" smtClean="0"/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  <a:p>
            <a:pPr lvl="1"/>
            <a:r>
              <a:rPr lang="en-US" dirty="0" smtClean="0"/>
              <a:t>Repository structure</a:t>
            </a:r>
          </a:p>
          <a:p>
            <a:pPr lvl="1"/>
            <a:r>
              <a:rPr lang="en-US" dirty="0" smtClean="0"/>
              <a:t>Experimental stacks/meta-packages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Groovy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https://aeswiki.datasys.swri.edu/rositraining/Exercises/4.1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  <a:endParaRPr lang="en-US" sz="3200" dirty="0" smtClean="0">
                <a:solidFill>
                  <a:schemeClr val="tx2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</a:t>
              </a:r>
              <a:r>
                <a:rPr lang="en-US" sz="1400" dirty="0" smtClean="0">
                  <a:solidFill>
                    <a:schemeClr val="tx2"/>
                  </a:solidFill>
                </a:rPr>
                <a:t>Coming </a:t>
              </a:r>
              <a:r>
                <a:rPr lang="en-US" sz="1400" dirty="0" smtClean="0">
                  <a:solidFill>
                    <a:schemeClr val="tx2"/>
                  </a:solidFill>
                </a:rPr>
                <a:t>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</a:t>
            </a:r>
            <a:r>
              <a:rPr lang="en-US" sz="3600" dirty="0" smtClean="0"/>
              <a:t>Filters</a:t>
            </a:r>
            <a:endParaRPr lang="en-US" sz="3600" dirty="0" smtClean="0"/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https://aeswiki.datasys.swri.edu/rositraining/Exercises/4.3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https://aeswiki.datasys.swri.edu/rositraining/Exercises/4.4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</a:t>
            </a:r>
            <a:r>
              <a:rPr lang="en-US" dirty="0" smtClean="0"/>
              <a:t>robot IO control</a:t>
            </a:r>
          </a:p>
          <a:p>
            <a:r>
              <a:rPr lang="en-US" dirty="0" smtClean="0"/>
              <a:t>Improved drivers (vendor supported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dirty="0" smtClean="0"/>
              <a:t>Generalized process aware </a:t>
            </a:r>
            <a:r>
              <a:rPr lang="en-US" dirty="0" smtClean="0"/>
              <a:t>C</a:t>
            </a:r>
            <a:r>
              <a:rPr lang="en-US" dirty="0" smtClean="0"/>
              <a:t>artesian path planners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</a:t>
            </a:r>
            <a:r>
              <a:rPr lang="en-US" dirty="0" smtClean="0"/>
              <a:t>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</a:t>
            </a:r>
            <a:r>
              <a:rPr lang="en-US" dirty="0" smtClean="0"/>
              <a:t>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wiki.ros.org/Sensors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Explanation of the Perception Tools Available in ROS</a:t>
            </a:r>
          </a:p>
          <a:p>
            <a:r>
              <a:rPr lang="en-US" sz="3600" dirty="0" err="1" smtClean="0"/>
              <a:t>Kinect</a:t>
            </a:r>
            <a:r>
              <a:rPr lang="en-US" sz="3600" dirty="0" smtClean="0"/>
              <a:t> Introduction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Cursory understanding of the perception tools</a:t>
            </a:r>
          </a:p>
          <a:p>
            <a:r>
              <a:rPr lang="en-US" dirty="0" smtClean="0"/>
              <a:t>Experience with </a:t>
            </a:r>
            <a:r>
              <a:rPr lang="en-US" dirty="0" err="1" smtClean="0"/>
              <a:t>Kinect</a:t>
            </a:r>
            <a:r>
              <a:rPr lang="en-US" dirty="0" smtClean="0"/>
              <a:t> data and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k and Place Tech Clip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990600" y="923925"/>
            <a:ext cx="7010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OpenCV</a:t>
            </a:r>
            <a:r>
              <a:rPr lang="en-US" sz="3600" dirty="0" smtClean="0"/>
              <a:t>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err="1" smtClean="0"/>
              <a:t>OpenCV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2"/>
              </a:rPr>
              <a:t>http://ros.org/wiki/vision_opencv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 smtClean="0">
                <a:hlinkClick r:id="rId3"/>
              </a:rPr>
              <a:t>http://ros.org/wiki/pcl_ros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http://bit.ly/12PebaA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2991</Words>
  <Application>Microsoft Office PowerPoint</Application>
  <PresentationFormat>On-screen Show (4:3)</PresentationFormat>
  <Paragraphs>768</Paragraphs>
  <Slides>100</Slides>
  <Notes>11</Notes>
  <HiddenSlides>0</HiddenSlides>
  <MMClips>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Example: Pick &amp; Place</vt:lpstr>
      <vt:lpstr>Perception Libraries</vt:lpstr>
      <vt:lpstr>Perception Libraries</vt:lpstr>
      <vt:lpstr>ROS Bridges</vt:lpstr>
      <vt:lpstr>Many More Libraries</vt:lpstr>
      <vt:lpstr>Exercise</vt:lpstr>
      <vt:lpstr>Contact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2014-05-06T01:42:14Z</dcterms:modified>
</cp:coreProperties>
</file>